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9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8870118-3233-4CA8-9B94-3A17DADEF7C8}"/>
    <pc:docChg chg="modSld">
      <pc:chgData name="Shaji Varghese" userId="b6635ce32d741a41" providerId="LiveId" clId="{28870118-3233-4CA8-9B94-3A17DADEF7C8}" dt="2024-08-04T13:02:32.852" v="6" actId="113"/>
      <pc:docMkLst>
        <pc:docMk/>
      </pc:docMkLst>
      <pc:sldChg chg="modSp mod">
        <pc:chgData name="Shaji Varghese" userId="b6635ce32d741a41" providerId="LiveId" clId="{28870118-3233-4CA8-9B94-3A17DADEF7C8}" dt="2024-08-04T13:02:09.945" v="1" actId="1076"/>
        <pc:sldMkLst>
          <pc:docMk/>
          <pc:sldMk cId="121099896" sldId="257"/>
        </pc:sldMkLst>
        <pc:spChg chg="mod">
          <ac:chgData name="Shaji Varghese" userId="b6635ce32d741a41" providerId="LiveId" clId="{28870118-3233-4CA8-9B94-3A17DADEF7C8}" dt="2024-08-04T13:02:09.945" v="1" actId="1076"/>
          <ac:spMkLst>
            <pc:docMk/>
            <pc:sldMk cId="121099896" sldId="257"/>
            <ac:spMk id="2" creationId="{9ADE490D-D037-3A41-F753-84BB659AA21B}"/>
          </ac:spMkLst>
        </pc:spChg>
      </pc:sldChg>
      <pc:sldChg chg="modSp mod">
        <pc:chgData name="Shaji Varghese" userId="b6635ce32d741a41" providerId="LiveId" clId="{28870118-3233-4CA8-9B94-3A17DADEF7C8}" dt="2024-08-04T13:02:14.113" v="2" actId="113"/>
        <pc:sldMkLst>
          <pc:docMk/>
          <pc:sldMk cId="1543430627" sldId="258"/>
        </pc:sldMkLst>
        <pc:spChg chg="mod">
          <ac:chgData name="Shaji Varghese" userId="b6635ce32d741a41" providerId="LiveId" clId="{28870118-3233-4CA8-9B94-3A17DADEF7C8}" dt="2024-08-04T13:02:14.113" v="2" actId="113"/>
          <ac:spMkLst>
            <pc:docMk/>
            <pc:sldMk cId="1543430627" sldId="258"/>
            <ac:spMk id="2" creationId="{9ADE490D-D037-3A41-F753-84BB659AA21B}"/>
          </ac:spMkLst>
        </pc:spChg>
      </pc:sldChg>
      <pc:sldChg chg="modSp mod">
        <pc:chgData name="Shaji Varghese" userId="b6635ce32d741a41" providerId="LiveId" clId="{28870118-3233-4CA8-9B94-3A17DADEF7C8}" dt="2024-08-04T13:02:19.781" v="3" actId="113"/>
        <pc:sldMkLst>
          <pc:docMk/>
          <pc:sldMk cId="179864437" sldId="259"/>
        </pc:sldMkLst>
        <pc:spChg chg="mod">
          <ac:chgData name="Shaji Varghese" userId="b6635ce32d741a41" providerId="LiveId" clId="{28870118-3233-4CA8-9B94-3A17DADEF7C8}" dt="2024-08-04T13:02:19.781" v="3" actId="113"/>
          <ac:spMkLst>
            <pc:docMk/>
            <pc:sldMk cId="179864437" sldId="259"/>
            <ac:spMk id="2" creationId="{9ADE490D-D037-3A41-F753-84BB659AA21B}"/>
          </ac:spMkLst>
        </pc:spChg>
      </pc:sldChg>
      <pc:sldChg chg="modSp mod">
        <pc:chgData name="Shaji Varghese" userId="b6635ce32d741a41" providerId="LiveId" clId="{28870118-3233-4CA8-9B94-3A17DADEF7C8}" dt="2024-08-04T13:02:23.983" v="4" actId="113"/>
        <pc:sldMkLst>
          <pc:docMk/>
          <pc:sldMk cId="1572789154" sldId="261"/>
        </pc:sldMkLst>
        <pc:spChg chg="mod">
          <ac:chgData name="Shaji Varghese" userId="b6635ce32d741a41" providerId="LiveId" clId="{28870118-3233-4CA8-9B94-3A17DADEF7C8}" dt="2024-08-04T13:02:23.983" v="4" actId="113"/>
          <ac:spMkLst>
            <pc:docMk/>
            <pc:sldMk cId="1572789154" sldId="261"/>
            <ac:spMk id="2" creationId="{9ADE490D-D037-3A41-F753-84BB659AA21B}"/>
          </ac:spMkLst>
        </pc:spChg>
      </pc:sldChg>
      <pc:sldChg chg="modSp mod">
        <pc:chgData name="Shaji Varghese" userId="b6635ce32d741a41" providerId="LiveId" clId="{28870118-3233-4CA8-9B94-3A17DADEF7C8}" dt="2024-08-04T13:02:28.101" v="5" actId="113"/>
        <pc:sldMkLst>
          <pc:docMk/>
          <pc:sldMk cId="1530890283" sldId="263"/>
        </pc:sldMkLst>
        <pc:spChg chg="mod">
          <ac:chgData name="Shaji Varghese" userId="b6635ce32d741a41" providerId="LiveId" clId="{28870118-3233-4CA8-9B94-3A17DADEF7C8}" dt="2024-08-04T13:02:28.101" v="5" actId="113"/>
          <ac:spMkLst>
            <pc:docMk/>
            <pc:sldMk cId="1530890283" sldId="263"/>
            <ac:spMk id="2" creationId="{9ADE490D-D037-3A41-F753-84BB659AA21B}"/>
          </ac:spMkLst>
        </pc:spChg>
      </pc:sldChg>
      <pc:sldChg chg="modSp mod">
        <pc:chgData name="Shaji Varghese" userId="b6635ce32d741a41" providerId="LiveId" clId="{28870118-3233-4CA8-9B94-3A17DADEF7C8}" dt="2024-08-04T13:02:32.852" v="6" actId="113"/>
        <pc:sldMkLst>
          <pc:docMk/>
          <pc:sldMk cId="502113794" sldId="265"/>
        </pc:sldMkLst>
        <pc:spChg chg="mod">
          <ac:chgData name="Shaji Varghese" userId="b6635ce32d741a41" providerId="LiveId" clId="{28870118-3233-4CA8-9B94-3A17DADEF7C8}" dt="2024-08-04T13:02:32.852" v="6" actId="113"/>
          <ac:spMkLst>
            <pc:docMk/>
            <pc:sldMk cId="502113794" sldId="265"/>
            <ac:spMk id="2" creationId="{9ADE490D-D037-3A41-F753-84BB659AA21B}"/>
          </ac:spMkLst>
        </pc:spChg>
      </pc:sldChg>
    </pc:docChg>
  </pc:docChgLst>
  <pc:docChgLst>
    <pc:chgData name="Christie Shaji" userId="5d1578076b518fb4" providerId="LiveId" clId="{483CF4D7-8739-430A-BA82-941355DAE19D}"/>
    <pc:docChg chg="undo custSel addSld delSld modSld">
      <pc:chgData name="Christie Shaji" userId="5d1578076b518fb4" providerId="LiveId" clId="{483CF4D7-8739-430A-BA82-941355DAE19D}" dt="2024-01-05T13:35:30.148" v="205" actId="6549"/>
      <pc:docMkLst>
        <pc:docMk/>
      </pc:docMkLst>
      <pc:sldChg chg="new del">
        <pc:chgData name="Christie Shaji" userId="5d1578076b518fb4" providerId="LiveId" clId="{483CF4D7-8739-430A-BA82-941355DAE19D}" dt="2024-01-05T13:19:47.828" v="1" actId="47"/>
        <pc:sldMkLst>
          <pc:docMk/>
          <pc:sldMk cId="1270005734" sldId="256"/>
        </pc:sldMkLst>
      </pc:sldChg>
      <pc:sldChg chg="modSp mod">
        <pc:chgData name="Christie Shaji" userId="5d1578076b518fb4" providerId="LiveId" clId="{483CF4D7-8739-430A-BA82-941355DAE19D}" dt="2024-01-05T13:22:20.186" v="80" actId="20577"/>
        <pc:sldMkLst>
          <pc:docMk/>
          <pc:sldMk cId="121099896" sldId="257"/>
        </pc:sldMkLst>
        <pc:spChg chg="mod">
          <ac:chgData name="Christie Shaji" userId="5d1578076b518fb4" providerId="LiveId" clId="{483CF4D7-8739-430A-BA82-941355DAE19D}" dt="2024-01-05T13:22:20.186" v="80" actId="20577"/>
          <ac:spMkLst>
            <pc:docMk/>
            <pc:sldMk cId="121099896" sldId="257"/>
            <ac:spMk id="2" creationId="{9ADE490D-D037-3A41-F753-84BB659AA21B}"/>
          </ac:spMkLst>
        </pc:spChg>
        <pc:spChg chg="mod">
          <ac:chgData name="Christie Shaji" userId="5d1578076b518fb4" providerId="LiveId" clId="{483CF4D7-8739-430A-BA82-941355DAE19D}" dt="2024-01-05T13:22:07.641" v="70" actId="403"/>
          <ac:spMkLst>
            <pc:docMk/>
            <pc:sldMk cId="121099896" sldId="257"/>
            <ac:spMk id="4" creationId="{F9655D23-73F5-0348-F63F-53760635BC0A}"/>
          </ac:spMkLst>
        </pc:spChg>
      </pc:sldChg>
      <pc:sldChg chg="modSp add mod">
        <pc:chgData name="Christie Shaji" userId="5d1578076b518fb4" providerId="LiveId" clId="{483CF4D7-8739-430A-BA82-941355DAE19D}" dt="2024-01-05T13:35:30.148" v="205" actId="6549"/>
        <pc:sldMkLst>
          <pc:docMk/>
          <pc:sldMk cId="1543430627" sldId="258"/>
        </pc:sldMkLst>
        <pc:spChg chg="mod">
          <ac:chgData name="Christie Shaji" userId="5d1578076b518fb4" providerId="LiveId" clId="{483CF4D7-8739-430A-BA82-941355DAE19D}" dt="2024-01-05T13:35:30.148" v="205" actId="6549"/>
          <ac:spMkLst>
            <pc:docMk/>
            <pc:sldMk cId="1543430627" sldId="258"/>
            <ac:spMk id="2" creationId="{9ADE490D-D037-3A41-F753-84BB659AA21B}"/>
          </ac:spMkLst>
        </pc:spChg>
        <pc:spChg chg="mod">
          <ac:chgData name="Christie Shaji" userId="5d1578076b518fb4" providerId="LiveId" clId="{483CF4D7-8739-430A-BA82-941355DAE19D}" dt="2024-01-05T13:22:51.981" v="91" actId="20577"/>
          <ac:spMkLst>
            <pc:docMk/>
            <pc:sldMk cId="1543430627" sldId="258"/>
            <ac:spMk id="4" creationId="{F9655D23-73F5-0348-F63F-53760635BC0A}"/>
          </ac:spMkLst>
        </pc:spChg>
      </pc:sldChg>
      <pc:sldChg chg="addSp delSp modSp add mod">
        <pc:chgData name="Christie Shaji" userId="5d1578076b518fb4" providerId="LiveId" clId="{483CF4D7-8739-430A-BA82-941355DAE19D}" dt="2024-01-05T13:35:10.455" v="202" actId="255"/>
        <pc:sldMkLst>
          <pc:docMk/>
          <pc:sldMk cId="179864437" sldId="259"/>
        </pc:sldMkLst>
        <pc:spChg chg="mod">
          <ac:chgData name="Christie Shaji" userId="5d1578076b518fb4" providerId="LiveId" clId="{483CF4D7-8739-430A-BA82-941355DAE19D}" dt="2024-01-05T13:30:59.077" v="156" actId="114"/>
          <ac:spMkLst>
            <pc:docMk/>
            <pc:sldMk cId="179864437" sldId="259"/>
            <ac:spMk id="2" creationId="{9ADE490D-D037-3A41-F753-84BB659AA21B}"/>
          </ac:spMkLst>
        </pc:spChg>
        <pc:spChg chg="add mod">
          <ac:chgData name="Christie Shaji" userId="5d1578076b518fb4" providerId="LiveId" clId="{483CF4D7-8739-430A-BA82-941355DAE19D}" dt="2024-01-05T13:35:10.455" v="202" actId="255"/>
          <ac:spMkLst>
            <pc:docMk/>
            <pc:sldMk cId="179864437" sldId="259"/>
            <ac:spMk id="3" creationId="{1C960E2E-5906-E2AD-D8E6-3CC72DE62B93}"/>
          </ac:spMkLst>
        </pc:spChg>
        <pc:spChg chg="del mod">
          <ac:chgData name="Christie Shaji" userId="5d1578076b518fb4" providerId="LiveId" clId="{483CF4D7-8739-430A-BA82-941355DAE19D}" dt="2024-01-05T13:34:36.962" v="196" actId="478"/>
          <ac:spMkLst>
            <pc:docMk/>
            <pc:sldMk cId="179864437" sldId="259"/>
            <ac:spMk id="4" creationId="{F9655D23-73F5-0348-F63F-53760635BC0A}"/>
          </ac:spMkLst>
        </pc:spChg>
      </pc:sldChg>
      <pc:sldChg chg="add del">
        <pc:chgData name="Christie Shaji" userId="5d1578076b518fb4" providerId="LiveId" clId="{483CF4D7-8739-430A-BA82-941355DAE19D}" dt="2024-01-05T13:30:11.904" v="147" actId="47"/>
        <pc:sldMkLst>
          <pc:docMk/>
          <pc:sldMk cId="4085542735" sldId="260"/>
        </pc:sldMkLst>
      </pc:sldChg>
      <pc:sldChg chg="addSp delSp modSp add mod">
        <pc:chgData name="Christie Shaji" userId="5d1578076b518fb4" providerId="LiveId" clId="{483CF4D7-8739-430A-BA82-941355DAE19D}" dt="2024-01-05T13:32:49.183" v="187" actId="20577"/>
        <pc:sldMkLst>
          <pc:docMk/>
          <pc:sldMk cId="1572789154" sldId="261"/>
        </pc:sldMkLst>
        <pc:spChg chg="mod">
          <ac:chgData name="Christie Shaji" userId="5d1578076b518fb4" providerId="LiveId" clId="{483CF4D7-8739-430A-BA82-941355DAE19D}" dt="2024-01-05T13:31:01.770" v="157" actId="114"/>
          <ac:spMkLst>
            <pc:docMk/>
            <pc:sldMk cId="1572789154" sldId="261"/>
            <ac:spMk id="2" creationId="{9ADE490D-D037-3A41-F753-84BB659AA21B}"/>
          </ac:spMkLst>
        </pc:spChg>
        <pc:spChg chg="add mod">
          <ac:chgData name="Christie Shaji" userId="5d1578076b518fb4" providerId="LiveId" clId="{483CF4D7-8739-430A-BA82-941355DAE19D}" dt="2024-01-05T13:32:49.183" v="187" actId="20577"/>
          <ac:spMkLst>
            <pc:docMk/>
            <pc:sldMk cId="1572789154" sldId="261"/>
            <ac:spMk id="3" creationId="{39B8F647-A95A-F2C4-9EC0-A520D380EEAB}"/>
          </ac:spMkLst>
        </pc:spChg>
        <pc:spChg chg="del">
          <ac:chgData name="Christie Shaji" userId="5d1578076b518fb4" providerId="LiveId" clId="{483CF4D7-8739-430A-BA82-941355DAE19D}" dt="2024-01-05T13:32:34.510" v="183" actId="478"/>
          <ac:spMkLst>
            <pc:docMk/>
            <pc:sldMk cId="1572789154" sldId="261"/>
            <ac:spMk id="4" creationId="{F9655D23-73F5-0348-F63F-53760635BC0A}"/>
          </ac:spMkLst>
        </pc:spChg>
      </pc:sldChg>
      <pc:sldChg chg="add del">
        <pc:chgData name="Christie Shaji" userId="5d1578076b518fb4" providerId="LiveId" clId="{483CF4D7-8739-430A-BA82-941355DAE19D}" dt="2024-01-05T13:30:07.908" v="146" actId="47"/>
        <pc:sldMkLst>
          <pc:docMk/>
          <pc:sldMk cId="80182071" sldId="262"/>
        </pc:sldMkLst>
      </pc:sldChg>
      <pc:sldChg chg="addSp delSp modSp add mod">
        <pc:chgData name="Christie Shaji" userId="5d1578076b518fb4" providerId="LiveId" clId="{483CF4D7-8739-430A-BA82-941355DAE19D}" dt="2024-01-05T13:34:17.385" v="194"/>
        <pc:sldMkLst>
          <pc:docMk/>
          <pc:sldMk cId="1530890283" sldId="263"/>
        </pc:sldMkLst>
        <pc:spChg chg="mod">
          <ac:chgData name="Christie Shaji" userId="5d1578076b518fb4" providerId="LiveId" clId="{483CF4D7-8739-430A-BA82-941355DAE19D}" dt="2024-01-05T13:31:03.988" v="158" actId="114"/>
          <ac:spMkLst>
            <pc:docMk/>
            <pc:sldMk cId="1530890283" sldId="263"/>
            <ac:spMk id="2" creationId="{9ADE490D-D037-3A41-F753-84BB659AA21B}"/>
          </ac:spMkLst>
        </pc:spChg>
        <pc:spChg chg="del">
          <ac:chgData name="Christie Shaji" userId="5d1578076b518fb4" providerId="LiveId" clId="{483CF4D7-8739-430A-BA82-941355DAE19D}" dt="2024-01-05T13:33:51.383" v="188" actId="478"/>
          <ac:spMkLst>
            <pc:docMk/>
            <pc:sldMk cId="1530890283" sldId="263"/>
            <ac:spMk id="4" creationId="{F9655D23-73F5-0348-F63F-53760635BC0A}"/>
          </ac:spMkLst>
        </pc:spChg>
        <pc:spChg chg="add mod">
          <ac:chgData name="Christie Shaji" userId="5d1578076b518fb4" providerId="LiveId" clId="{483CF4D7-8739-430A-BA82-941355DAE19D}" dt="2024-01-05T13:34:17.385" v="194"/>
          <ac:spMkLst>
            <pc:docMk/>
            <pc:sldMk cId="1530890283" sldId="263"/>
            <ac:spMk id="6" creationId="{C9FBB629-2307-F564-9630-88E2429E449B}"/>
          </ac:spMkLst>
        </pc:spChg>
        <pc:picChg chg="add del">
          <ac:chgData name="Christie Shaji" userId="5d1578076b518fb4" providerId="LiveId" clId="{483CF4D7-8739-430A-BA82-941355DAE19D}" dt="2024-01-05T13:33:54.131" v="190" actId="22"/>
          <ac:picMkLst>
            <pc:docMk/>
            <pc:sldMk cId="1530890283" sldId="263"/>
            <ac:picMk id="5" creationId="{8C5EBBAD-6CC0-5B3E-8015-FFB4D593A4F7}"/>
          </ac:picMkLst>
        </pc:picChg>
      </pc:sldChg>
      <pc:sldChg chg="add del">
        <pc:chgData name="Christie Shaji" userId="5d1578076b518fb4" providerId="LiveId" clId="{483CF4D7-8739-430A-BA82-941355DAE19D}" dt="2024-01-05T13:30:06.069" v="145" actId="47"/>
        <pc:sldMkLst>
          <pc:docMk/>
          <pc:sldMk cId="3407507923" sldId="264"/>
        </pc:sldMkLst>
      </pc:sldChg>
      <pc:sldChg chg="addSp delSp modSp add mod">
        <pc:chgData name="Christie Shaji" userId="5d1578076b518fb4" providerId="LiveId" clId="{483CF4D7-8739-430A-BA82-941355DAE19D}" dt="2024-01-05T13:34:27.794" v="195"/>
        <pc:sldMkLst>
          <pc:docMk/>
          <pc:sldMk cId="502113794" sldId="265"/>
        </pc:sldMkLst>
        <pc:spChg chg="mod">
          <ac:chgData name="Christie Shaji" userId="5d1578076b518fb4" providerId="LiveId" clId="{483CF4D7-8739-430A-BA82-941355DAE19D}" dt="2024-01-05T13:31:06.129" v="159" actId="114"/>
          <ac:spMkLst>
            <pc:docMk/>
            <pc:sldMk cId="502113794" sldId="265"/>
            <ac:spMk id="2" creationId="{9ADE490D-D037-3A41-F753-84BB659AA21B}"/>
          </ac:spMkLst>
        </pc:spChg>
        <pc:spChg chg="add mod">
          <ac:chgData name="Christie Shaji" userId="5d1578076b518fb4" providerId="LiveId" clId="{483CF4D7-8739-430A-BA82-941355DAE19D}" dt="2024-01-05T13:34:27.794" v="195"/>
          <ac:spMkLst>
            <pc:docMk/>
            <pc:sldMk cId="502113794" sldId="265"/>
            <ac:spMk id="3" creationId="{9FD4C832-EF43-52B4-37E3-5AA0E9540271}"/>
          </ac:spMkLst>
        </pc:spChg>
        <pc:spChg chg="del">
          <ac:chgData name="Christie Shaji" userId="5d1578076b518fb4" providerId="LiveId" clId="{483CF4D7-8739-430A-BA82-941355DAE19D}" dt="2024-01-05T13:34:03.797" v="192" actId="478"/>
          <ac:spMkLst>
            <pc:docMk/>
            <pc:sldMk cId="502113794" sldId="265"/>
            <ac:spMk id="4" creationId="{F9655D23-73F5-0348-F63F-53760635BC0A}"/>
          </ac:spMkLst>
        </pc:spChg>
      </pc:sldChg>
      <pc:sldChg chg="add del">
        <pc:chgData name="Christie Shaji" userId="5d1578076b518fb4" providerId="LiveId" clId="{483CF4D7-8739-430A-BA82-941355DAE19D}" dt="2024-01-05T13:30:04.264" v="144" actId="47"/>
        <pc:sldMkLst>
          <pc:docMk/>
          <pc:sldMk cId="270543770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DE7F-7644-BF62-EDE3-153934229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73CAC-0BDE-B5D8-9599-C2FAD2721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84693-A0E3-5464-1D9C-40DDFEEA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E759E-2DBD-F8CC-F974-C9B3F4EBA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D3261-27D9-A2C8-AEDF-4E2A3C6E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0791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DC80-9B69-22DD-F075-E49E38357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357C8-0575-5465-872B-50C0DEBC8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433AC-C1A4-EAE9-321E-A08F586A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9A94E-CB8D-A1F1-D339-C8BD1706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0C819-D6FF-98E5-193D-6C4308D3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33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BF7674-1CC6-6AC6-9DBB-B514FF7A4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E3C3A-614C-0024-E164-5342A0053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8C81C-4147-CFE3-8B4E-4E2680B3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B594F-093D-23DE-A60B-7FCE93DE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D9AF7-3970-56C9-02C1-E5DB9728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07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1ABC-B19E-F583-2B37-1FBD1C2B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2D18B-1A94-DA4D-1604-3B1E4872F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32D49-E904-602A-EAB5-1E881436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15827-28E6-844F-5420-A515E1E4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63138-F158-CDFF-A519-BB590023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939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C743-1EB8-348B-CBAB-36220515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8C0EE-6209-E131-C169-A05BEDAD9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2B835-876A-2A5C-1006-D1EFAE12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93220-F746-8ECE-5CE4-11B14A9C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79737-36DB-B4B7-CEF6-1AF5B6B2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507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5B526-02D2-DA1A-F315-92B29F47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A24B4-5214-DBFC-0A54-A17015CE6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26DC8-3177-B0C5-20AE-89588261E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64163-3EAC-1772-A87B-9977B42D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5D0F1-8931-CA26-12E1-51CC7A2C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1716A-7E0E-811A-7CC9-7E8A2A8B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4008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D891-5533-07E4-7C7C-A486D4DB4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D8E39-06A5-0C43-0CD4-288C329A2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B4F23-A5F4-853C-CD8E-9A1833FD1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86D6A-F8A8-69EC-A1B5-E4AEA8C91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78507-58A0-9AB7-3D2F-43E6598A7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59688-9C3F-E337-90CC-319F64CF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48F72-C454-E0A8-37D3-07890410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285130-1285-F94E-6D82-D95DA012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1500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8F5A-00B9-DE55-42B0-B2D2675F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1E3B4-499D-3C9D-8B32-B5DDDC83C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32AAD-5406-4F7A-D94F-014CAC292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59F5-650C-5542-CE3D-E0043939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7533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D13EC-DD4C-1639-AE90-0707CBFE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AEC78-BC7A-FBB2-AA97-8A0572E5D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BB53-4C24-9FDD-54FB-33D26FFF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622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A8274-9087-604A-05D5-1F3CDBA6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473F0-ED9D-BD58-AE9D-040C1E414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CCD2A-4FBD-95B0-9E54-20594EA88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BB7A6-B6CE-4D0C-25BC-819B60D7C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70EF8-0E13-282D-2086-C7319E93C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A8B74-96E6-44F1-1182-BCBA1E2A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5142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B0B2D-0C9F-6420-8232-650676D78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50A27D-6CA9-228E-AB04-4F0550B0A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C98AE-5E5D-A7D1-B68B-0B5BB300A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27FF5-C19B-A261-7074-C0672165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2B7BA-C7CF-78D4-3A9F-E44FE859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A7748-DF3D-C033-352F-E3739D05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840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1B25D-F7DA-A626-D944-3F6D1407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D5A7D-7554-6712-4B8E-B4E46B438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907AA-BBEA-185E-0E5D-900AA957B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601B-3410-4825-B0ED-313E2077F466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1A387-A61C-1DAC-8125-82E25B9C3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7D5C6-89C3-1424-1470-B067161EC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DBBD-239D-4FF4-85E8-5DF2B5BD74A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050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311" y="3456316"/>
            <a:ext cx="11535052" cy="310274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Daivathil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kandoru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Nirbhayamaam</a:t>
            </a:r>
            <a:r>
              <a:rPr lang="en-US" sz="4000" b="1" dirty="0"/>
              <a:t> </a:t>
            </a:r>
            <a:r>
              <a:rPr lang="en-US" sz="4000" b="1" dirty="0" err="1"/>
              <a:t>paarppidam</a:t>
            </a:r>
            <a:br>
              <a:rPr lang="en-US" sz="4000" b="1" dirty="0"/>
            </a:br>
            <a:r>
              <a:rPr lang="en-US" sz="4000" b="1" dirty="0" err="1"/>
              <a:t>Ithra</a:t>
            </a:r>
            <a:r>
              <a:rPr lang="en-US" sz="4000" b="1" dirty="0"/>
              <a:t> </a:t>
            </a:r>
            <a:r>
              <a:rPr lang="en-US" sz="4000" b="1" dirty="0" err="1"/>
              <a:t>saukhyamengume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Kaanunnilla</a:t>
            </a:r>
            <a:r>
              <a:rPr lang="en-US" sz="4000" b="1" dirty="0"/>
              <a:t> </a:t>
            </a:r>
            <a:r>
              <a:rPr lang="en-US" sz="4000" b="1" dirty="0" err="1"/>
              <a:t>saadhu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endParaRPr lang="en-AE" sz="36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ssZh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-¯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nÂ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IsWvSmcp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\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nÀ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`-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bamw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]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mÀ¸nSw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C{X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kuJy-sa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-§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pta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ImWp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-¶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nÃ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km[p Rm³</a:t>
            </a:r>
            <a:endParaRPr kumimoji="0" lang="en-AE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09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755254"/>
            <a:ext cx="11535052" cy="3102746"/>
          </a:xfrm>
        </p:spPr>
        <p:txBody>
          <a:bodyPr anchor="ctr">
            <a:normAutofit/>
          </a:bodyPr>
          <a:lstStyle/>
          <a:p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Thante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chirakinnu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keezh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durghadangal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b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neengi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b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Vaazhunnenthu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modamaay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b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Paadum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r>
              <a:rPr lang="en-US" sz="40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0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athyuchamaay</a:t>
            </a:r>
            <a:endParaRPr lang="en-AE" sz="40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655D23-73F5-0348-F63F-53760635BC0A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Nnd-In¶p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IogvZpÀL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-S-§Ä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\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o§n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hmgp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-s¶-´p-tam-Z-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mSpw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AXyp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-¨-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endParaRPr kumimoji="0" lang="en-AE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343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755254"/>
            <a:ext cx="11535052" cy="310274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Thante</a:t>
            </a:r>
            <a:r>
              <a:rPr lang="en-US" sz="4000" b="1" dirty="0"/>
              <a:t> </a:t>
            </a:r>
            <a:r>
              <a:rPr lang="en-US" sz="4000" b="1" dirty="0" err="1"/>
              <a:t>nizhalinu</a:t>
            </a:r>
            <a:r>
              <a:rPr lang="en-US" sz="4000" b="1" dirty="0"/>
              <a:t> </a:t>
            </a:r>
            <a:r>
              <a:rPr lang="en-US" sz="4000" b="1" dirty="0" err="1"/>
              <a:t>keezh-cchannanaay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paarkkayaal</a:t>
            </a:r>
            <a:br>
              <a:rPr lang="en-US" sz="4000" b="1" dirty="0"/>
            </a:br>
            <a:r>
              <a:rPr lang="en-US" sz="4000" b="1" dirty="0" err="1"/>
              <a:t>Raappakal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nirbhayan</a:t>
            </a:r>
            <a:r>
              <a:rPr lang="en-US" sz="4000" b="1" dirty="0"/>
              <a:t> </a:t>
            </a:r>
            <a:r>
              <a:rPr lang="en-US" sz="4000" b="1" dirty="0" err="1"/>
              <a:t>bheethi</a:t>
            </a:r>
            <a:r>
              <a:rPr lang="en-US" sz="4000" b="1" dirty="0"/>
              <a:t> </a:t>
            </a:r>
            <a:r>
              <a:rPr lang="en-US" sz="4000" b="1" dirty="0" err="1"/>
              <a:t>doore</a:t>
            </a:r>
            <a:r>
              <a:rPr lang="en-US" sz="4000" b="1" dirty="0"/>
              <a:t> </a:t>
            </a:r>
            <a:r>
              <a:rPr lang="en-US" sz="4000" b="1" dirty="0" err="1"/>
              <a:t>paanjupoy</a:t>
            </a:r>
            <a:br>
              <a:rPr lang="en-US" sz="1300" b="1" dirty="0"/>
            </a:br>
            <a:br>
              <a:rPr lang="en-US" sz="1300" b="1" dirty="0"/>
            </a:br>
            <a:r>
              <a:rPr lang="en-US" sz="3600" b="1" dirty="0"/>
              <a:t>	</a:t>
            </a:r>
            <a:r>
              <a:rPr lang="en-US" sz="3600" b="1" i="1" dirty="0" err="1"/>
              <a:t>Thante</a:t>
            </a:r>
            <a:r>
              <a:rPr lang="en-US" sz="3600" b="1" i="1" dirty="0"/>
              <a:t> </a:t>
            </a:r>
            <a:r>
              <a:rPr lang="en-US" sz="3600" b="1" i="1" dirty="0" err="1"/>
              <a:t>chirakinnu</a:t>
            </a:r>
            <a:r>
              <a:rPr lang="en-US" sz="3600" b="1" i="1" dirty="0"/>
              <a:t> </a:t>
            </a:r>
            <a:r>
              <a:rPr lang="en-US" sz="3600" b="1" i="1" dirty="0" err="1"/>
              <a:t>keezh</a:t>
            </a:r>
            <a:r>
              <a:rPr lang="en-US" sz="3600" b="1" i="1" dirty="0"/>
              <a:t> </a:t>
            </a:r>
            <a:r>
              <a:rPr lang="en-US" sz="3600" b="1" i="1" dirty="0" err="1"/>
              <a:t>durghadangal</a:t>
            </a:r>
            <a:r>
              <a:rPr lang="en-US" sz="3600" b="1" i="1" dirty="0"/>
              <a:t> </a:t>
            </a:r>
            <a:r>
              <a:rPr lang="en-US" sz="3600" b="1" i="1" dirty="0" err="1"/>
              <a:t>neengi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br>
              <a:rPr lang="en-US" sz="3600" b="1" i="1" dirty="0"/>
            </a:br>
            <a:r>
              <a:rPr lang="en-US" sz="3600" b="1" i="1" dirty="0"/>
              <a:t>  	</a:t>
            </a:r>
            <a:r>
              <a:rPr lang="en-US" sz="3600" b="1" i="1" dirty="0" err="1"/>
              <a:t>Vaazhunnenthu</a:t>
            </a:r>
            <a:r>
              <a:rPr lang="en-US" sz="3600" b="1" i="1" dirty="0"/>
              <a:t> </a:t>
            </a:r>
            <a:r>
              <a:rPr lang="en-US" sz="3600" b="1" i="1" dirty="0" err="1"/>
              <a:t>modamaay</a:t>
            </a:r>
            <a:r>
              <a:rPr lang="en-US" sz="3600" b="1" i="1" dirty="0"/>
              <a:t> </a:t>
            </a:r>
            <a:br>
              <a:rPr lang="en-US" sz="3600" b="1" i="1" dirty="0"/>
            </a:br>
            <a:r>
              <a:rPr lang="en-US" sz="3600" b="1" i="1" dirty="0"/>
              <a:t>	</a:t>
            </a:r>
            <a:r>
              <a:rPr lang="en-US" sz="3600" b="1" i="1" dirty="0" err="1"/>
              <a:t>Paadum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athyuchamaay</a:t>
            </a:r>
            <a:endParaRPr lang="en-AE" sz="36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960E2E-5906-E2AD-D8E6-3CC72DE62B93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95526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\ng-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en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\p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IogvO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-¶-\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mbv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]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mÀ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¡-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bmÂ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cm¸-IÂ Rm³ \nÀ`-b³ `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oXn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Zqsc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]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mªp-t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]m-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bvþ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	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Nnd-In¶p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IogvZpÀL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-S-§Ä \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o§n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hmgp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-s¶-´p-tam-Z-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mSpw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AXyp</a:t>
            </a:r>
            <a:r>
              <a:rPr kumimoji="0" lang="en-US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-¨-</a:t>
            </a:r>
            <a:r>
              <a:rPr kumimoji="0" lang="en-US" sz="4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endParaRPr kumimoji="0" lang="en-AE" sz="4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86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755254"/>
            <a:ext cx="11535052" cy="310274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Ghoramahaamaariyo</a:t>
            </a:r>
            <a:r>
              <a:rPr lang="en-US" sz="4000" b="1" dirty="0"/>
              <a:t> </a:t>
            </a:r>
            <a:r>
              <a:rPr lang="en-US" sz="4000" b="1" dirty="0" err="1"/>
              <a:t>kooriruttin</a:t>
            </a:r>
            <a:r>
              <a:rPr lang="en-US" sz="4000" b="1" dirty="0"/>
              <a:t> </a:t>
            </a:r>
            <a:r>
              <a:rPr lang="en-US" sz="4000" b="1" dirty="0" err="1"/>
              <a:t>velayo</a:t>
            </a:r>
            <a:br>
              <a:rPr lang="en-US" sz="4000" b="1" dirty="0"/>
            </a:br>
            <a:r>
              <a:rPr lang="en-US" sz="4000" b="1" dirty="0"/>
              <a:t>Illa </a:t>
            </a:r>
            <a:r>
              <a:rPr lang="en-US" sz="4000" b="1" dirty="0" err="1"/>
              <a:t>thellum</a:t>
            </a:r>
            <a:r>
              <a:rPr lang="en-US" sz="4000" b="1" dirty="0"/>
              <a:t> </a:t>
            </a:r>
            <a:r>
              <a:rPr lang="en-US" sz="4000" b="1" dirty="0" err="1"/>
              <a:t>chanchalam</a:t>
            </a:r>
            <a:r>
              <a:rPr lang="en-US" sz="4000" b="1" dirty="0"/>
              <a:t> </a:t>
            </a:r>
            <a:r>
              <a:rPr lang="en-US" sz="4000" b="1" dirty="0" err="1"/>
              <a:t>naadhanundu</a:t>
            </a:r>
            <a:r>
              <a:rPr lang="en-US" sz="4000" b="1" dirty="0"/>
              <a:t> </a:t>
            </a:r>
            <a:r>
              <a:rPr lang="en-US" sz="4000" b="1" dirty="0" err="1"/>
              <a:t>koodave</a:t>
            </a:r>
            <a:br>
              <a:rPr lang="en-US" sz="4000" b="1" dirty="0"/>
            </a:br>
            <a:br>
              <a:rPr lang="en-US" sz="1200" b="1" dirty="0"/>
            </a:br>
            <a:r>
              <a:rPr lang="en-US" sz="3200" b="1" dirty="0"/>
              <a:t>	</a:t>
            </a:r>
            <a:r>
              <a:rPr lang="en-US" sz="3600" b="1" i="1" dirty="0" err="1"/>
              <a:t>Thante</a:t>
            </a:r>
            <a:r>
              <a:rPr lang="en-US" sz="3600" b="1" i="1" dirty="0"/>
              <a:t> </a:t>
            </a:r>
            <a:r>
              <a:rPr lang="en-US" sz="3600" b="1" i="1" dirty="0" err="1"/>
              <a:t>chirakinnu</a:t>
            </a:r>
            <a:r>
              <a:rPr lang="en-US" sz="3600" b="1" i="1" dirty="0"/>
              <a:t> </a:t>
            </a:r>
            <a:r>
              <a:rPr lang="en-US" sz="3600" b="1" i="1" dirty="0" err="1"/>
              <a:t>keezh</a:t>
            </a:r>
            <a:r>
              <a:rPr lang="en-US" sz="3600" b="1" i="1" dirty="0"/>
              <a:t> </a:t>
            </a:r>
            <a:r>
              <a:rPr lang="en-US" sz="3600" b="1" i="1" dirty="0" err="1"/>
              <a:t>durghadangal</a:t>
            </a:r>
            <a:r>
              <a:rPr lang="en-US" sz="3600" b="1" i="1" dirty="0"/>
              <a:t> </a:t>
            </a:r>
            <a:r>
              <a:rPr lang="en-US" sz="3600" b="1" i="1" dirty="0" err="1"/>
              <a:t>neengi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br>
              <a:rPr lang="en-US" sz="3600" b="1" i="1" dirty="0"/>
            </a:br>
            <a:r>
              <a:rPr lang="en-US" sz="3600" b="1" i="1" dirty="0"/>
              <a:t>  	</a:t>
            </a:r>
            <a:r>
              <a:rPr lang="en-US" sz="3600" b="1" i="1" dirty="0" err="1"/>
              <a:t>Vaazhunnenthu</a:t>
            </a:r>
            <a:r>
              <a:rPr lang="en-US" sz="3600" b="1" i="1" dirty="0"/>
              <a:t> </a:t>
            </a:r>
            <a:r>
              <a:rPr lang="en-US" sz="3600" b="1" i="1" dirty="0" err="1"/>
              <a:t>modamaay</a:t>
            </a:r>
            <a:r>
              <a:rPr lang="en-US" sz="3600" b="1" i="1" dirty="0"/>
              <a:t> </a:t>
            </a:r>
            <a:br>
              <a:rPr lang="en-US" sz="3600" b="1" i="1" dirty="0"/>
            </a:br>
            <a:r>
              <a:rPr lang="en-US" sz="3600" b="1" i="1" dirty="0"/>
              <a:t>	</a:t>
            </a:r>
            <a:r>
              <a:rPr lang="en-US" sz="3600" b="1" i="1" dirty="0" err="1"/>
              <a:t>Paadum</a:t>
            </a:r>
            <a:r>
              <a:rPr lang="en-US" sz="3600" b="1" i="1" dirty="0"/>
              <a:t> </a:t>
            </a:r>
            <a:r>
              <a:rPr lang="en-US" sz="3600" b="1" i="1" dirty="0" err="1"/>
              <a:t>njaan</a:t>
            </a:r>
            <a:r>
              <a:rPr lang="en-US" sz="3600" b="1" i="1" dirty="0"/>
              <a:t> </a:t>
            </a:r>
            <a:r>
              <a:rPr lang="en-US" sz="3600" b="1" i="1" dirty="0" err="1"/>
              <a:t>athyuchamaay</a:t>
            </a:r>
            <a:endParaRPr lang="en-AE" sz="31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9B8F647-A95A-F2C4-9EC0-A520D380EEAB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tLmc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-a-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lm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-am-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cntbm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Iqcn-cp-«n³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thftbm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CÃ-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sXÃpw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N©ew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\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mY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-\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pWvSp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IqS-thþ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Nnd-In¶p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IogvZpÀL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-S-§Ä \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o§n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hmgp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-s¶-´p-tam-Z-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mSpw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AXyp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-¨-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endParaRPr kumimoji="0" lang="en-AE" sz="4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278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755254"/>
            <a:ext cx="11535052" cy="310274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Aayirangalennude</a:t>
            </a:r>
            <a:r>
              <a:rPr lang="en-US" sz="4000" b="1" dirty="0"/>
              <a:t>- </a:t>
            </a:r>
            <a:r>
              <a:rPr lang="en-US" sz="4000" b="1" dirty="0" err="1"/>
              <a:t>nerkkuvannethirkkilum</a:t>
            </a:r>
            <a:br>
              <a:rPr lang="en-US" sz="4000" b="1" dirty="0"/>
            </a:br>
            <a:r>
              <a:rPr lang="en-US" sz="4000" b="1" dirty="0" err="1"/>
              <a:t>Veethiyulla</a:t>
            </a:r>
            <a:r>
              <a:rPr lang="en-US" sz="4000" b="1" dirty="0"/>
              <a:t> </a:t>
            </a:r>
            <a:r>
              <a:rPr lang="en-US" sz="4000" b="1" dirty="0" err="1"/>
              <a:t>pakshangal</a:t>
            </a:r>
            <a:r>
              <a:rPr lang="en-US" sz="4000" b="1" dirty="0"/>
              <a:t> </a:t>
            </a:r>
            <a:r>
              <a:rPr lang="en-US" sz="4000" b="1" dirty="0" err="1"/>
              <a:t>saadhuve</a:t>
            </a:r>
            <a:r>
              <a:rPr lang="en-US" sz="4000" b="1" dirty="0"/>
              <a:t> </a:t>
            </a:r>
            <a:r>
              <a:rPr lang="en-US" sz="4000" b="1" dirty="0" err="1"/>
              <a:t>marachidum</a:t>
            </a:r>
            <a:br>
              <a:rPr lang="en-US" sz="4000" b="1" dirty="0"/>
            </a:br>
            <a:br>
              <a:rPr lang="en-US" sz="1800" b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Thante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chirakinnu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keezh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durghadangal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neengi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b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 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Vaazhunnenthu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modamaay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b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Paadum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athyuchamaay</a:t>
            </a:r>
            <a:endParaRPr lang="en-AE" sz="3600" b="1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9FBB629-2307-F564-9630-88E2429E449B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Bbn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-c-§-sf-¶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psS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t\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À¡p-h-s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¶-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XnÀ¡nepw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hoXn-bpÅ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]£-§Ä km[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psh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ad-¨n-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Spwþ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Nnd-In¶p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IogvZpÀL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-S-§Ä \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o§n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hmgp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-s¶-´p-tam-Z-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mSpw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AXyp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-¨-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endParaRPr kumimoji="0" lang="en-AE" sz="4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089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490D-D037-3A41-F753-84BB659AA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37" y="3755254"/>
            <a:ext cx="11535052" cy="310274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Snehashaali</a:t>
            </a:r>
            <a:r>
              <a:rPr lang="en-US" sz="4000" b="1" dirty="0"/>
              <a:t> </a:t>
            </a:r>
            <a:r>
              <a:rPr lang="en-US" sz="4000" b="1" dirty="0" err="1"/>
              <a:t>rakshakan</a:t>
            </a:r>
            <a:r>
              <a:rPr lang="en-US" sz="4000" b="1" dirty="0"/>
              <a:t> </a:t>
            </a:r>
            <a:r>
              <a:rPr lang="en-US" sz="4000" b="1" dirty="0" err="1"/>
              <a:t>khedakam</a:t>
            </a:r>
            <a:r>
              <a:rPr lang="en-US" sz="4000" b="1" dirty="0"/>
              <a:t> than </a:t>
            </a:r>
            <a:r>
              <a:rPr lang="en-US" sz="4000" b="1" dirty="0" err="1"/>
              <a:t>sathyamaam</a:t>
            </a:r>
            <a:br>
              <a:rPr lang="en-US" sz="4000" b="1" dirty="0"/>
            </a:br>
            <a:r>
              <a:rPr lang="en-US" sz="4000" b="1" dirty="0" err="1"/>
              <a:t>Ente</a:t>
            </a:r>
            <a:r>
              <a:rPr lang="en-US" sz="4000" b="1" dirty="0"/>
              <a:t> </a:t>
            </a:r>
            <a:r>
              <a:rPr lang="en-US" sz="4000" b="1" dirty="0" err="1"/>
              <a:t>chankilundithaa</a:t>
            </a:r>
            <a:r>
              <a:rPr lang="en-US" sz="4000" b="1" dirty="0"/>
              <a:t> </a:t>
            </a:r>
            <a:r>
              <a:rPr lang="en-US" sz="4000" b="1" dirty="0" err="1"/>
              <a:t>rakshithaavin</a:t>
            </a:r>
            <a:r>
              <a:rPr lang="en-US" sz="4000" b="1" dirty="0"/>
              <a:t> per </a:t>
            </a:r>
            <a:r>
              <a:rPr lang="en-US" sz="4000" b="1" dirty="0" err="1"/>
              <a:t>sadaa</a:t>
            </a:r>
            <a:br>
              <a:rPr lang="en-US" sz="4000" b="1" dirty="0"/>
            </a:br>
            <a:br>
              <a:rPr lang="en-US" sz="1800" b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Thante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chirakinnu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keezh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durghadangal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neengi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b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 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Vaazhunnenthu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modamaay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b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	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Paadum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njaan</a:t>
            </a:r>
            <a:r>
              <a:rPr lang="en-US" sz="3600" b="1" i="1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3600" b="1" i="1" kern="12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athyuchamaay</a:t>
            </a:r>
            <a:endParaRPr lang="en-AE" sz="36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FD4C832-EF43-52B4-37E3-5AA0E9540271}"/>
              </a:ext>
            </a:extLst>
          </p:cNvPr>
          <p:cNvSpPr txBox="1">
            <a:spLocks/>
          </p:cNvSpPr>
          <p:nvPr/>
        </p:nvSpPr>
        <p:spPr>
          <a:xfrm>
            <a:off x="340311" y="0"/>
            <a:ext cx="11535052" cy="3755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kvt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\l-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imen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c£-I³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tJSIw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X³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kXyamw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Fsâ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N¦n-ep-WvSnXm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c£n-Xm-hn³ t]À </a:t>
            </a:r>
            <a:r>
              <a:rPr kumimoji="0" lang="en-US" sz="5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kZmþ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Xsâ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Nnd-In¶p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IogvZpÀL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-S-§Ä \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o§n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hmgp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-s¶-´p-tam-Z-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b="1" dirty="0">
                <a:solidFill>
                  <a:prstClr val="black"/>
                </a:solidFill>
                <a:latin typeface="ML-TTAmbili" panose="04000000000000000000" pitchFamily="82" charset="0"/>
              </a:rPr>
              <a:t>	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]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mSpw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 Rm³ 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AXyp</a:t>
            </a:r>
            <a:r>
              <a:rPr kumimoji="0" lang="en-US" sz="4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-¨-</a:t>
            </a:r>
            <a:r>
              <a:rPr kumimoji="0" lang="en-US" sz="4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L-TTAmbili" panose="04000000000000000000" pitchFamily="82" charset="0"/>
                <a:ea typeface="+mj-ea"/>
                <a:cs typeface="+mj-cs"/>
              </a:rPr>
              <a:t>ambv</a:t>
            </a:r>
            <a:endParaRPr kumimoji="0" lang="en-AE" sz="4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2113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Office Theme</vt:lpstr>
      <vt:lpstr>Daivathil njaan kandoru  Nirbhayamaam paarppidam Ithra saukhyamengume  Kaanunnilla saadhu njaan</vt:lpstr>
      <vt:lpstr>Thante chirakinnu keezh durghadangal  neengi njaan Vaazhunnenthu modamaay  Paadum njaan athyuchamaay</vt:lpstr>
      <vt:lpstr>Thante nizhalinu keezh-cchannanaay njaan paarkkayaal Raappakal njaan nirbhayan bheethi doore paanjupoy   Thante chirakinnu keezh durghadangal neengi njaan    Vaazhunnenthu modamaay   Paadum njaan athyuchamaay</vt:lpstr>
      <vt:lpstr>Ghoramahaamaariyo kooriruttin velayo Illa thellum chanchalam naadhanundu koodave   Thante chirakinnu keezh durghadangal neengi njaan    Vaazhunnenthu modamaay   Paadum njaan athyuchamaay</vt:lpstr>
      <vt:lpstr>Aayirangalennude- nerkkuvannethirkkilum Veethiyulla pakshangal saadhuve marachidum   Thante chirakinnu keezh durghadangal neengi njaan    Vaazhunnenthu modamaay   Paadum njaan athyuchamaay</vt:lpstr>
      <vt:lpstr>Snehashaali rakshakan khedakam than sathyamaam Ente chankilundithaa rakshithaavin per sadaa   Thante chirakinnu keezh durghadangal neengi njaan    Vaazhunnenthu modamaay   Paadum njaan athyuchamaay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ദൈവത്തില്‍ ഞാന്‍ കണ്ടൊരു </dc:title>
  <dc:subject>482</dc:subject>
  <dc:creator>Christie Varghese</dc:creator>
  <cp:keywords>Formatting Pending</cp:keywords>
  <cp:lastModifiedBy>Shaji Varghese</cp:lastModifiedBy>
  <cp:revision>1</cp:revision>
  <dcterms:created xsi:type="dcterms:W3CDTF">2024-01-05T13:19:41Z</dcterms:created>
  <dcterms:modified xsi:type="dcterms:W3CDTF">2024-08-04T13:02:33Z</dcterms:modified>
</cp:coreProperties>
</file>